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7D297-6E1B-4981-80AD-CB659D184F2D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4B457-E643-44C7-8E8D-157171AB9D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Quiz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Where is the Content Standard location on the VSC?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Very top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What is a content standard?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broad, measurable statements about what students should know and be able to do.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What is the purpose of the topic?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Tell the area of concentration in the subject area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What is an identify feature of the topic?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UPPER CASE LETTER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What is the purpose of the indicator?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Indicator statements provide the next level of specificity and begin to narrow the focus for teachers.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What is the purpose of the objective?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Finally, the objectives provide teachers with very clear information about what specific learning should occur.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How can you tell something is an assessment limit?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Italics</a:t>
            </a:r>
            <a:br>
              <a:rPr lang="en-US" dirty="0" smtClean="0"/>
            </a:b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Bonus Question: What grades do not have assessment limits and why?</a:t>
            </a:r>
            <a:endParaRPr lang="en-US" sz="1100" dirty="0"/>
          </a:p>
          <a:p>
            <a:pPr lvl="1" eaLnBrk="1" hangingPunct="1">
              <a:defRPr/>
            </a:pPr>
            <a:r>
              <a:rPr lang="en-US" dirty="0" smtClean="0"/>
              <a:t>PreK-2, non tested grades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dirty="0" smtClean="0"/>
              <a:t> </a:t>
            </a:r>
            <a:endParaRPr lang="en-US" sz="1100" dirty="0"/>
          </a:p>
          <a:p>
            <a:pPr eaLnBrk="1" hangingPunct="1">
              <a:defRPr/>
            </a:pPr>
            <a:r>
              <a:rPr lang="en-US" cap="all" dirty="0" smtClean="0"/>
              <a:t> </a:t>
            </a:r>
            <a:endParaRPr lang="en-US" sz="1100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7F40DF-6288-4AB6-8311-D57F1231EFB6}" type="slidenum">
              <a:rPr lang="en-US" smtClean="0">
                <a:latin typeface="Arial" pitchFamily="34" charset="0"/>
              </a:rPr>
              <a:pPr/>
              <a:t>1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C045D-F646-4BB6-88A9-BE0837B71E58}" type="datetimeFigureOut">
              <a:rPr lang="en-US" smtClean="0"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582EC-FBF3-4537-B2F2-6C751FEC18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7298" t="19307" r="34500" b="21777"/>
          <a:stretch>
            <a:fillRect/>
          </a:stretch>
        </p:blipFill>
        <p:spPr bwMode="auto">
          <a:xfrm>
            <a:off x="0" y="0"/>
            <a:ext cx="8912225" cy="6705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8" name="Left Arrow 7"/>
          <p:cNvSpPr/>
          <p:nvPr/>
        </p:nvSpPr>
        <p:spPr>
          <a:xfrm rot="18827338">
            <a:off x="267494" y="184944"/>
            <a:ext cx="1196975" cy="61753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Content Standard</a:t>
            </a:r>
          </a:p>
        </p:txBody>
      </p:sp>
      <p:sp>
        <p:nvSpPr>
          <p:cNvPr id="11" name="Left Arrow 10"/>
          <p:cNvSpPr/>
          <p:nvPr/>
        </p:nvSpPr>
        <p:spPr>
          <a:xfrm rot="18827338">
            <a:off x="2401094" y="565944"/>
            <a:ext cx="1196975" cy="61753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Topic</a:t>
            </a:r>
          </a:p>
        </p:txBody>
      </p:sp>
      <p:sp>
        <p:nvSpPr>
          <p:cNvPr id="13" name="Right Arrow 12"/>
          <p:cNvSpPr/>
          <p:nvPr/>
        </p:nvSpPr>
        <p:spPr>
          <a:xfrm rot="20024665">
            <a:off x="1322388" y="2125663"/>
            <a:ext cx="1447800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Indicator</a:t>
            </a:r>
          </a:p>
        </p:txBody>
      </p:sp>
      <p:sp>
        <p:nvSpPr>
          <p:cNvPr id="16" name="Right Arrow 15"/>
          <p:cNvSpPr/>
          <p:nvPr/>
        </p:nvSpPr>
        <p:spPr>
          <a:xfrm rot="19635063">
            <a:off x="1458913" y="3382963"/>
            <a:ext cx="16764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Objective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85800" y="5791200"/>
            <a:ext cx="22098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Assessment Limit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19200" y="304800"/>
            <a:ext cx="838200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1.0-7.0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733800" y="304800"/>
            <a:ext cx="1219200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Upper case letter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4800" y="2514600"/>
            <a:ext cx="838200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Numeral 1,2,3,….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4800" y="4038600"/>
            <a:ext cx="1219200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Lower case letter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14400" y="6248400"/>
            <a:ext cx="990600" cy="457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Italics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Harford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OTIS</dc:creator>
  <cp:lastModifiedBy>OTIS</cp:lastModifiedBy>
  <cp:revision>1</cp:revision>
  <dcterms:created xsi:type="dcterms:W3CDTF">2011-01-26T18:51:15Z</dcterms:created>
  <dcterms:modified xsi:type="dcterms:W3CDTF">2011-01-26T18:51:59Z</dcterms:modified>
</cp:coreProperties>
</file>